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1680" y="84"/>
      </p:cViewPr>
      <p:guideLst>
        <p:guide orient="horz" pos="3368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" y="2761"/>
            <a:ext cx="7556310" cy="10691273"/>
          </a:xfrm>
          <a:prstGeom prst="rect">
            <a:avLst/>
          </a:prstGeom>
        </p:spPr>
      </p:pic>
      <p:sp>
        <p:nvSpPr>
          <p:cNvPr id="30" name="テキスト ボックス 29"/>
          <p:cNvSpPr txBox="1"/>
          <p:nvPr/>
        </p:nvSpPr>
        <p:spPr>
          <a:xfrm>
            <a:off x="1327883" y="8002452"/>
            <a:ext cx="4903907" cy="1259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ja-JP" altLang="en-US" sz="16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「お客様に喜んでいただくために」をモットーに</a:t>
            </a:r>
          </a:p>
          <a:p>
            <a:pPr algn="ctr">
              <a:lnSpc>
                <a:spcPts val="2300"/>
              </a:lnSpc>
            </a:pPr>
            <a:r>
              <a:rPr lang="ja-JP" altLang="en-US" sz="16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社員一丸となって取り組んでまいります。</a:t>
            </a:r>
          </a:p>
          <a:p>
            <a:pPr algn="ctr">
              <a:lnSpc>
                <a:spcPts val="2300"/>
              </a:lnSpc>
            </a:pPr>
            <a:r>
              <a:rPr lang="ja-JP" altLang="en-US" sz="16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ぜひご検討くださいますようお願い申し上げます。</a:t>
            </a:r>
          </a:p>
          <a:p>
            <a:pPr algn="ctr">
              <a:lnSpc>
                <a:spcPts val="2300"/>
              </a:lnSpc>
            </a:pPr>
            <a:r>
              <a:rPr lang="ja-JP" altLang="en-US" sz="16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社員一同</a:t>
            </a:r>
            <a:endParaRPr kumimoji="1" lang="ja-JP" altLang="en-US" sz="16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69902" y="1348673"/>
            <a:ext cx="7019870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1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キッチンリフォームお見積書</a:t>
            </a:r>
            <a:endParaRPr kumimoji="1" lang="ja-JP" altLang="en-US" sz="4100" dirty="0"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70174" y="9511960"/>
            <a:ext cx="5019323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9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株式会社とうしばリフォーム</a:t>
            </a:r>
            <a:endParaRPr kumimoji="1" lang="ja-JP" altLang="en-US" sz="2900" dirty="0"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4021" y="10012056"/>
            <a:ext cx="6891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○○県○○市○○町○○</a:t>
            </a:r>
            <a:r>
              <a:rPr lang="en-US" altLang="ja-JP" sz="24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0-0</a:t>
            </a:r>
            <a:r>
              <a:rPr lang="ja-JP" altLang="en-US" sz="24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　</a:t>
            </a:r>
            <a:r>
              <a:rPr lang="en-US" altLang="ja-JP" sz="24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TEL:0000-00-0000</a:t>
            </a:r>
            <a:endParaRPr kumimoji="1" lang="ja-JP" altLang="en-US" sz="2400" dirty="0"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717158" y="582629"/>
            <a:ext cx="72901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300" dirty="0" smtClean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様</a:t>
            </a:r>
            <a:endParaRPr kumimoji="1" lang="ja-JP" altLang="en-US" sz="33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40</Words>
  <Application>Microsoft Office PowerPoint</Application>
  <PresentationFormat>ユーザー設定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38</cp:revision>
  <dcterms:created xsi:type="dcterms:W3CDTF">2015-01-14T08:48:15Z</dcterms:created>
  <dcterms:modified xsi:type="dcterms:W3CDTF">2015-10-07T11:53:02Z</dcterms:modified>
</cp:coreProperties>
</file>